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289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888759" y="1240187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888759" y="1240187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-20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pPr lvl="1"/>
            <a:r>
              <a:rPr lang="en-US" dirty="0"/>
              <a:t>Reading: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Engineering design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Calling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Importing Modules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Writing your own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/>
          </a:p>
          <a:p>
            <a:r>
              <a:rPr lang="en-US" sz="3200" dirty="0"/>
              <a:t>See Chapter 3 of the textbook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on functions next lecture</a:t>
            </a:r>
            <a:r>
              <a:rPr lang="en-US" sz="3200" dirty="0">
                <a:solidFill>
                  <a:schemeClr val="accent2"/>
                </a:solidFill>
              </a:rPr>
              <a:t>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E1256-7D8E-A08A-E199-3058AFB8ED36}"/>
              </a:ext>
            </a:extLst>
          </p:cNvPr>
          <p:cNvSpPr txBox="1"/>
          <p:nvPr/>
        </p:nvSpPr>
        <p:spPr>
          <a:xfrm>
            <a:off x="8660253" y="902294"/>
            <a:ext cx="29883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6"/>
                </a:solidFill>
              </a:rPr>
              <a:t>Practice</a:t>
            </a:r>
            <a:r>
              <a:rPr lang="en-US" sz="5400" b="1" dirty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“call” repeatedly to do one thing.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angle, does some calculations and returns the sine of that angle.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/>
              <a:t>,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3916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15300</TotalTime>
  <Words>1784</Words>
  <Application>Microsoft Office PowerPoint</Application>
  <PresentationFormat>Widescreen</PresentationFormat>
  <Paragraphs>268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APS106_PPTX_Theme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Lecture Recap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79</cp:revision>
  <dcterms:created xsi:type="dcterms:W3CDTF">2021-11-03T00:49:37Z</dcterms:created>
  <dcterms:modified xsi:type="dcterms:W3CDTF">2023-01-17T03:37:57Z</dcterms:modified>
</cp:coreProperties>
</file>

<file path=docProps/thumbnail.jpeg>
</file>